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976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3BFA-7CB8-204F-895A-0855CC59D0BB}" type="datetimeFigureOut">
              <a:rPr lang="en-US" smtClean="0"/>
              <a:t>9/8/15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3472-CF21-D745-AEB6-7174B2B23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4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3BFA-7CB8-204F-895A-0855CC59D0BB}" type="datetimeFigureOut">
              <a:rPr lang="en-US" smtClean="0"/>
              <a:t>9/8/15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3472-CF21-D745-AEB6-7174B2B23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9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3BFA-7CB8-204F-895A-0855CC59D0BB}" type="datetimeFigureOut">
              <a:rPr lang="en-US" smtClean="0"/>
              <a:t>9/8/15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3472-CF21-D745-AEB6-7174B2B23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8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3BFA-7CB8-204F-895A-0855CC59D0BB}" type="datetimeFigureOut">
              <a:rPr lang="en-US" smtClean="0"/>
              <a:t>9/8/15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3472-CF21-D745-AEB6-7174B2B23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4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3BFA-7CB8-204F-895A-0855CC59D0BB}" type="datetimeFigureOut">
              <a:rPr lang="en-US" smtClean="0"/>
              <a:t>9/8/15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3472-CF21-D745-AEB6-7174B2B23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3BFA-7CB8-204F-895A-0855CC59D0BB}" type="datetimeFigureOut">
              <a:rPr lang="en-US" smtClean="0"/>
              <a:t>9/8/15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3472-CF21-D745-AEB6-7174B2B23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7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3BFA-7CB8-204F-895A-0855CC59D0BB}" type="datetimeFigureOut">
              <a:rPr lang="en-US" smtClean="0"/>
              <a:t>9/8/15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3472-CF21-D745-AEB6-7174B2B23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6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3BFA-7CB8-204F-895A-0855CC59D0BB}" type="datetimeFigureOut">
              <a:rPr lang="en-US" smtClean="0"/>
              <a:t>9/8/15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3472-CF21-D745-AEB6-7174B2B23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1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3BFA-7CB8-204F-895A-0855CC59D0BB}" type="datetimeFigureOut">
              <a:rPr lang="en-US" smtClean="0"/>
              <a:t>9/8/15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3472-CF21-D745-AEB6-7174B2B23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3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3BFA-7CB8-204F-895A-0855CC59D0BB}" type="datetimeFigureOut">
              <a:rPr lang="en-US" smtClean="0"/>
              <a:t>9/8/15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3472-CF21-D745-AEB6-7174B2B23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3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3BFA-7CB8-204F-895A-0855CC59D0BB}" type="datetimeFigureOut">
              <a:rPr lang="en-US" smtClean="0"/>
              <a:t>9/8/15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3472-CF21-D745-AEB6-7174B2B23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3BFA-7CB8-204F-895A-0855CC59D0BB}" type="datetimeFigureOut">
              <a:rPr lang="en-US" smtClean="0"/>
              <a:t>9/8/15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3472-CF21-D745-AEB6-7174B2B23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7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egallery.com/artists/175/tim-hawkinson" TargetMode="External"/><Relationship Id="rId4" Type="http://schemas.openxmlformats.org/officeDocument/2006/relationships/hyperlink" Target="https://www.artsy.net/artist/tim-hawkinson" TargetMode="External"/><Relationship Id="rId5" Type="http://schemas.openxmlformats.org/officeDocument/2006/relationships/hyperlink" Target="https://www.youtube.com/watch?v=qSG3gyF0XjQ" TargetMode="External"/><Relationship Id="rId6" Type="http://schemas.openxmlformats.org/officeDocument/2006/relationships/hyperlink" Target="http://dictionary.reverso.net/english-definition/organic%20materia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qSG3gyF0Xj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11" y="394759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Impact"/>
                <a:cs typeface="Impact"/>
              </a:rPr>
              <a:t>Tim Hawkinson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089" y="2445456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en-US" b="1" dirty="0" smtClean="0">
                <a:solidFill>
                  <a:schemeClr val="tx1"/>
                </a:solidFill>
              </a:rPr>
              <a:t>Artist…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Or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Mad Scientist?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Bibliography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>
                <a:hlinkClick r:id="rId3"/>
              </a:rPr>
              <a:t>http://www.pacegallery.com/artists/175/tim-</a:t>
            </a:r>
            <a:r>
              <a:rPr lang="en-US" dirty="0" smtClean="0">
                <a:hlinkClick r:id="rId3"/>
              </a:rPr>
              <a:t>hawkinson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https://www.artsy.net/artist/tim-</a:t>
            </a:r>
            <a:r>
              <a:rPr lang="en-US" dirty="0" smtClean="0">
                <a:hlinkClick r:id="rId4"/>
              </a:rPr>
              <a:t>hawkinson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https://www.youtube.com/watch?v=</a:t>
            </a:r>
            <a:r>
              <a:rPr lang="en-US" dirty="0" smtClean="0">
                <a:hlinkClick r:id="rId5"/>
              </a:rPr>
              <a:t>qSG3gyF0XjQ</a:t>
            </a:r>
            <a:endParaRPr lang="en-US" dirty="0" smtClean="0"/>
          </a:p>
          <a:p>
            <a:r>
              <a:rPr lang="en-US" dirty="0">
                <a:hlinkClick r:id="rId6"/>
              </a:rPr>
              <a:t>http://dictionary.reverso.net/english-definition/organic%</a:t>
            </a:r>
            <a:r>
              <a:rPr lang="en-US" dirty="0" smtClean="0">
                <a:hlinkClick r:id="rId6"/>
              </a:rPr>
              <a:t>20material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0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Impact"/>
                <a:cs typeface="Impact"/>
              </a:rPr>
              <a:t>Background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5334"/>
            <a:ext cx="8229600" cy="49408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Born in 1960 in San Francisco California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Graduated from San Jose State with a BA in Art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Went on to receive his MFA from UCLA 1989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Hawkinson is best known for his large breath of complex sculptural work and his use of unique, simple, and sometimes ORGANIC material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Some of his biggest influences for creation are: the use of time, NATURE, and technology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Much of his work ends up looking and feeling more like a science experiment then the work of a professional trained artist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1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Introduction to ORGANIC MATERIALS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Hawkinson often played around with unconventional ORANIC materials to create some of his more complex 3-Deminsonal Sculpture work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This gallery showing of his work “Light and Space” features a few of the most minimal ORGANIC, yet prolific elements of 3- Dimensional Art.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His unconventional use of materials goes much further then that…….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https://www.youtube.com/watch?v=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qSG3gyF0XjQ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3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What is considered an ORGANIC Material?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“organic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 </a:t>
            </a:r>
          </a:p>
          <a:p>
            <a:r>
              <a:rPr lang="hr-H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     adj  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    of, relating to, derived from, or characteristic of living plants and animals  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    of or relating to animal or plant constituents or products having a carbon basis  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    of or relating to one or more organs of an animal or plant  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    of, relating to, or belonging to the class of chemical compounds that are formed from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carbon “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5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REMEMBER ME? THE CREEPY BIRD?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TIM HAWKINSON’S “THE BIRD”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IS CREATED WITH COMPLETELY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ORGANIC MATERIAL. WHAT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COULD THIS MATERIAL BE?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1.						   2.                                               3.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15" descr="Screen Shot 2015-09-07 at 3.09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965" y="4874418"/>
            <a:ext cx="1897945" cy="1415693"/>
          </a:xfrm>
          <a:prstGeom prst="rect">
            <a:avLst/>
          </a:prstGeom>
        </p:spPr>
      </p:pic>
      <p:pic>
        <p:nvPicPr>
          <p:cNvPr id="18" name="Picture 17" descr="Screen Shot 2015-09-07 at 4.55.29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776" y="4874418"/>
            <a:ext cx="1976967" cy="1536723"/>
          </a:xfrm>
          <a:prstGeom prst="rect">
            <a:avLst/>
          </a:prstGeom>
        </p:spPr>
      </p:pic>
      <p:pic>
        <p:nvPicPr>
          <p:cNvPr id="19" name="Picture 18" descr="Screen Shot 2015-09-07 at 4.57.32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8" y="4942784"/>
            <a:ext cx="2181577" cy="134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6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FINGERNAILS!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Tim Hawkinson used a collection of his own fingernail clippings which he carefully glued together to create this realistic form of a bird</a:t>
            </a:r>
          </a:p>
          <a:p>
            <a:r>
              <a:rPr lang="en-US" b="1" dirty="0" smtClean="0"/>
              <a:t>He also frequently uses eggshells, hair, different types of wood, and natural fabrics to create his unique designs</a:t>
            </a:r>
          </a:p>
        </p:txBody>
      </p:sp>
    </p:spTree>
    <p:extLst>
      <p:ext uri="{BB962C8B-B14F-4D97-AF65-F5344CB8AC3E}">
        <p14:creationId xmlns:p14="http://schemas.microsoft.com/office/powerpoint/2010/main" val="117612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Based on what we have learned about</a:t>
            </a:r>
          </a:p>
          <a:p>
            <a:pPr marL="0" indent="0" algn="ctr">
              <a:buNone/>
            </a:pPr>
            <a:r>
              <a:rPr lang="en-US" b="1" i="1" u="sng" dirty="0" smtClean="0"/>
              <a:t>ORGANIC </a:t>
            </a:r>
            <a:r>
              <a:rPr lang="en-US" b="1" dirty="0" smtClean="0"/>
              <a:t>materials what are some</a:t>
            </a:r>
          </a:p>
          <a:p>
            <a:pPr marL="0" indent="0" algn="ctr">
              <a:buNone/>
            </a:pPr>
            <a:r>
              <a:rPr lang="en-US" b="1" dirty="0" smtClean="0"/>
              <a:t>Other examples that we could use?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Remember Nature is everywhere!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5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Ultimate in Organic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many different ways can this medium be used?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						  				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Jim and Marie Victor’s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										Butter Carvings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1.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Helen Altman's “skulls”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    made from grains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					3.Robert Smithson “Spiral Jetty”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Screen Shot 2015-09-07 at 7.04.34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34" y="2596444"/>
            <a:ext cx="2329181" cy="2060222"/>
          </a:xfrm>
          <a:prstGeom prst="rect">
            <a:avLst/>
          </a:prstGeom>
        </p:spPr>
      </p:pic>
      <p:pic>
        <p:nvPicPr>
          <p:cNvPr id="6" name="Picture 5" descr="Screen Shot 2015-09-07 at 7.01.57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415" y="3616395"/>
            <a:ext cx="2790184" cy="208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8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Tim Hawkinson’s “Teddy Bear”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LETS GO OUTSIDE!!</a:t>
            </a:r>
          </a:p>
        </p:txBody>
      </p:sp>
    </p:spTree>
    <p:extLst>
      <p:ext uri="{BB962C8B-B14F-4D97-AF65-F5344CB8AC3E}">
        <p14:creationId xmlns:p14="http://schemas.microsoft.com/office/powerpoint/2010/main" val="1628973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353</Words>
  <Application>Microsoft Macintosh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Tim Hawkinson</vt:lpstr>
      <vt:lpstr>Background</vt:lpstr>
      <vt:lpstr>Introduction to ORGANIC MATERIALS</vt:lpstr>
      <vt:lpstr>What is considered an ORGANIC Material?</vt:lpstr>
      <vt:lpstr>REMEMBER ME? THE CREEPY BIRD?</vt:lpstr>
      <vt:lpstr>FINGERNAILS!</vt:lpstr>
      <vt:lpstr>Other Examples</vt:lpstr>
      <vt:lpstr>The Ultimate in Organic</vt:lpstr>
      <vt:lpstr>Tim Hawkinson’s “Teddy Bear” </vt:lpstr>
      <vt:lpstr>Bibliography</vt:lpstr>
    </vt:vector>
  </TitlesOfParts>
  <Company>theshit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 Hawkinson</dc:title>
  <dc:creator>zoranna knego</dc:creator>
  <cp:lastModifiedBy>zoranna knego</cp:lastModifiedBy>
  <cp:revision>27</cp:revision>
  <dcterms:created xsi:type="dcterms:W3CDTF">2015-09-01T17:56:50Z</dcterms:created>
  <dcterms:modified xsi:type="dcterms:W3CDTF">2015-09-08T15:58:45Z</dcterms:modified>
</cp:coreProperties>
</file>